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M Sans" pitchFamily="2" charset="77"/>
      <p:regular r:id="rId15"/>
    </p:embeddedFont>
    <p:embeddedFont>
      <p:font typeface="Poppins" pitchFamily="2" charset="77"/>
      <p:regular r:id="rId16"/>
      <p:bold r:id="rId17"/>
      <p:italic r:id="rId18"/>
      <p:boldItalic r:id="rId19"/>
    </p:embeddedFont>
    <p:embeddedFont>
      <p:font typeface="Poppins Bold" pitchFamily="2" charset="7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7" autoAdjust="0"/>
  </p:normalViewPr>
  <p:slideViewPr>
    <p:cSldViewPr>
      <p:cViewPr>
        <p:scale>
          <a:sx n="74" d="100"/>
          <a:sy n="74" d="100"/>
        </p:scale>
        <p:origin x="600" y="4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svg>
</file>

<file path=ppt/media/image14.jpeg>
</file>

<file path=ppt/media/image15.png>
</file>

<file path=ppt/media/image16.jpeg>
</file>

<file path=ppt/media/image17.png>
</file>

<file path=ppt/media/image18.svg>
</file>

<file path=ppt/media/image19.png>
</file>

<file path=ppt/media/image2.jpe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svg"/><Relationship Id="rId7" Type="http://schemas.openxmlformats.org/officeDocument/2006/relationships/image" Target="../media/image6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01622" y="-767350"/>
            <a:ext cx="22013892" cy="12354774"/>
          </a:xfrm>
          <a:custGeom>
            <a:avLst/>
            <a:gdLst/>
            <a:ahLst/>
            <a:cxnLst/>
            <a:rect l="l" t="t" r="r" b="b"/>
            <a:pathLst>
              <a:path w="22013892" h="12354774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67" b="-94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793400" y="-712357"/>
            <a:ext cx="22453902" cy="11711713"/>
            <a:chOff x="0" y="0"/>
            <a:chExt cx="5913785" cy="308456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13785" cy="3084567"/>
            </a:xfrm>
            <a:custGeom>
              <a:avLst/>
              <a:gdLst/>
              <a:ahLst/>
              <a:cxnLst/>
              <a:rect l="l" t="t" r="r" b="b"/>
              <a:pathLst>
                <a:path w="5913785" h="3084567">
                  <a:moveTo>
                    <a:pt x="0" y="0"/>
                  </a:moveTo>
                  <a:lnTo>
                    <a:pt x="5913785" y="0"/>
                  </a:lnTo>
                  <a:lnTo>
                    <a:pt x="5913785" y="3084567"/>
                  </a:lnTo>
                  <a:lnTo>
                    <a:pt x="0" y="3084567"/>
                  </a:lnTo>
                  <a:close/>
                </a:path>
              </a:pathLst>
            </a:custGeom>
            <a:solidFill>
              <a:srgbClr val="AAD7D4">
                <a:alpha val="2862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13785" cy="31226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948798" y="8589112"/>
            <a:ext cx="12390404" cy="669188"/>
            <a:chOff x="0" y="0"/>
            <a:chExt cx="3263316" cy="1762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63316" cy="176247"/>
            </a:xfrm>
            <a:custGeom>
              <a:avLst/>
              <a:gdLst/>
              <a:ahLst/>
              <a:cxnLst/>
              <a:rect l="l" t="t" r="r" b="b"/>
              <a:pathLst>
                <a:path w="3263316" h="176247">
                  <a:moveTo>
                    <a:pt x="0" y="0"/>
                  </a:moveTo>
                  <a:lnTo>
                    <a:pt x="3263316" y="0"/>
                  </a:lnTo>
                  <a:lnTo>
                    <a:pt x="3263316" y="176247"/>
                  </a:lnTo>
                  <a:lnTo>
                    <a:pt x="0" y="176247"/>
                  </a:lnTo>
                  <a:close/>
                </a:path>
              </a:pathLst>
            </a:custGeom>
            <a:solidFill>
              <a:srgbClr val="AAD7D4"/>
            </a:solidFill>
            <a:ln w="28575" cap="sq">
              <a:solidFill>
                <a:srgbClr val="1C212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263316" cy="2143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4068998" y="1200879"/>
            <a:ext cx="9672650" cy="6621735"/>
          </a:xfrm>
          <a:custGeom>
            <a:avLst/>
            <a:gdLst/>
            <a:ahLst/>
            <a:cxnLst/>
            <a:rect l="l" t="t" r="r" b="b"/>
            <a:pathLst>
              <a:path w="9672650" h="6621735">
                <a:moveTo>
                  <a:pt x="0" y="0"/>
                </a:moveTo>
                <a:lnTo>
                  <a:pt x="9672651" y="0"/>
                </a:lnTo>
                <a:lnTo>
                  <a:pt x="9672651" y="6621735"/>
                </a:lnTo>
                <a:lnTo>
                  <a:pt x="0" y="662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680804" y="8775961"/>
            <a:ext cx="12926392" cy="482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en-US" sz="3445" spc="-68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ГАБРИЕЛ НЕНОВ, ИВАЙЛО РУСИНЧОВСКИ, ТАНЯ КОЛЕВА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83134" y="1616740"/>
            <a:ext cx="6830714" cy="2128485"/>
            <a:chOff x="0" y="0"/>
            <a:chExt cx="2286638" cy="7125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6638" cy="712528"/>
            </a:xfrm>
            <a:custGeom>
              <a:avLst/>
              <a:gdLst/>
              <a:ahLst/>
              <a:cxnLst/>
              <a:rect l="l" t="t" r="r" b="b"/>
              <a:pathLst>
                <a:path w="2286638" h="712528">
                  <a:moveTo>
                    <a:pt x="56670" y="0"/>
                  </a:moveTo>
                  <a:lnTo>
                    <a:pt x="2229968" y="0"/>
                  </a:lnTo>
                  <a:cubicBezTo>
                    <a:pt x="2261266" y="0"/>
                    <a:pt x="2286638" y="25372"/>
                    <a:pt x="2286638" y="56670"/>
                  </a:cubicBezTo>
                  <a:lnTo>
                    <a:pt x="2286638" y="655858"/>
                  </a:lnTo>
                  <a:cubicBezTo>
                    <a:pt x="2286638" y="670888"/>
                    <a:pt x="2280667" y="685302"/>
                    <a:pt x="2270040" y="695930"/>
                  </a:cubicBezTo>
                  <a:cubicBezTo>
                    <a:pt x="2259412" y="706557"/>
                    <a:pt x="2244998" y="712528"/>
                    <a:pt x="2229968" y="712528"/>
                  </a:cubicBezTo>
                  <a:lnTo>
                    <a:pt x="56670" y="712528"/>
                  </a:lnTo>
                  <a:cubicBezTo>
                    <a:pt x="25372" y="712528"/>
                    <a:pt x="0" y="687156"/>
                    <a:pt x="0" y="655858"/>
                  </a:cubicBezTo>
                  <a:lnTo>
                    <a:pt x="0" y="56670"/>
                  </a:lnTo>
                  <a:cubicBezTo>
                    <a:pt x="0" y="41640"/>
                    <a:pt x="5971" y="27226"/>
                    <a:pt x="16598" y="16598"/>
                  </a:cubicBezTo>
                  <a:cubicBezTo>
                    <a:pt x="27226" y="5971"/>
                    <a:pt x="41640" y="0"/>
                    <a:pt x="5667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2286638" cy="626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685802" y="2275139"/>
            <a:ext cx="1023822" cy="839534"/>
          </a:xfrm>
          <a:custGeom>
            <a:avLst/>
            <a:gdLst/>
            <a:ahLst/>
            <a:cxnLst/>
            <a:rect l="l" t="t" r="r" b="b"/>
            <a:pathLst>
              <a:path w="1023822" h="839534">
                <a:moveTo>
                  <a:pt x="0" y="0"/>
                </a:moveTo>
                <a:lnTo>
                  <a:pt x="1023822" y="0"/>
                </a:lnTo>
                <a:lnTo>
                  <a:pt x="1023822" y="839533"/>
                </a:lnTo>
                <a:lnTo>
                  <a:pt x="0" y="8395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083134" y="4079914"/>
            <a:ext cx="6830714" cy="2128485"/>
            <a:chOff x="0" y="0"/>
            <a:chExt cx="2286638" cy="7125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86638" cy="712528"/>
            </a:xfrm>
            <a:custGeom>
              <a:avLst/>
              <a:gdLst/>
              <a:ahLst/>
              <a:cxnLst/>
              <a:rect l="l" t="t" r="r" b="b"/>
              <a:pathLst>
                <a:path w="2286638" h="712528">
                  <a:moveTo>
                    <a:pt x="56670" y="0"/>
                  </a:moveTo>
                  <a:lnTo>
                    <a:pt x="2229968" y="0"/>
                  </a:lnTo>
                  <a:cubicBezTo>
                    <a:pt x="2261266" y="0"/>
                    <a:pt x="2286638" y="25372"/>
                    <a:pt x="2286638" y="56670"/>
                  </a:cubicBezTo>
                  <a:lnTo>
                    <a:pt x="2286638" y="655858"/>
                  </a:lnTo>
                  <a:cubicBezTo>
                    <a:pt x="2286638" y="670888"/>
                    <a:pt x="2280667" y="685302"/>
                    <a:pt x="2270040" y="695930"/>
                  </a:cubicBezTo>
                  <a:cubicBezTo>
                    <a:pt x="2259412" y="706557"/>
                    <a:pt x="2244998" y="712528"/>
                    <a:pt x="2229968" y="712528"/>
                  </a:cubicBezTo>
                  <a:lnTo>
                    <a:pt x="56670" y="712528"/>
                  </a:lnTo>
                  <a:cubicBezTo>
                    <a:pt x="25372" y="712528"/>
                    <a:pt x="0" y="687156"/>
                    <a:pt x="0" y="655858"/>
                  </a:cubicBezTo>
                  <a:lnTo>
                    <a:pt x="0" y="56670"/>
                  </a:lnTo>
                  <a:cubicBezTo>
                    <a:pt x="0" y="41640"/>
                    <a:pt x="5971" y="27226"/>
                    <a:pt x="16598" y="16598"/>
                  </a:cubicBezTo>
                  <a:cubicBezTo>
                    <a:pt x="27226" y="5971"/>
                    <a:pt x="41640" y="0"/>
                    <a:pt x="5667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2286638" cy="626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83134" y="6541774"/>
            <a:ext cx="6830714" cy="2128485"/>
            <a:chOff x="0" y="0"/>
            <a:chExt cx="2286638" cy="7125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638" cy="712528"/>
            </a:xfrm>
            <a:custGeom>
              <a:avLst/>
              <a:gdLst/>
              <a:ahLst/>
              <a:cxnLst/>
              <a:rect l="l" t="t" r="r" b="b"/>
              <a:pathLst>
                <a:path w="2286638" h="712528">
                  <a:moveTo>
                    <a:pt x="56670" y="0"/>
                  </a:moveTo>
                  <a:lnTo>
                    <a:pt x="2229968" y="0"/>
                  </a:lnTo>
                  <a:cubicBezTo>
                    <a:pt x="2261266" y="0"/>
                    <a:pt x="2286638" y="25372"/>
                    <a:pt x="2286638" y="56670"/>
                  </a:cubicBezTo>
                  <a:lnTo>
                    <a:pt x="2286638" y="655858"/>
                  </a:lnTo>
                  <a:cubicBezTo>
                    <a:pt x="2286638" y="670888"/>
                    <a:pt x="2280667" y="685302"/>
                    <a:pt x="2270040" y="695930"/>
                  </a:cubicBezTo>
                  <a:cubicBezTo>
                    <a:pt x="2259412" y="706557"/>
                    <a:pt x="2244998" y="712528"/>
                    <a:pt x="2229968" y="712528"/>
                  </a:cubicBezTo>
                  <a:lnTo>
                    <a:pt x="56670" y="712528"/>
                  </a:lnTo>
                  <a:cubicBezTo>
                    <a:pt x="25372" y="712528"/>
                    <a:pt x="0" y="687156"/>
                    <a:pt x="0" y="655858"/>
                  </a:cubicBezTo>
                  <a:lnTo>
                    <a:pt x="0" y="56670"/>
                  </a:lnTo>
                  <a:cubicBezTo>
                    <a:pt x="0" y="41640"/>
                    <a:pt x="5971" y="27226"/>
                    <a:pt x="16598" y="16598"/>
                  </a:cubicBezTo>
                  <a:cubicBezTo>
                    <a:pt x="27226" y="5971"/>
                    <a:pt x="41640" y="0"/>
                    <a:pt x="5667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2286638" cy="626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677950" y="4517864"/>
            <a:ext cx="1031674" cy="1252584"/>
          </a:xfrm>
          <a:custGeom>
            <a:avLst/>
            <a:gdLst/>
            <a:ahLst/>
            <a:cxnLst/>
            <a:rect l="l" t="t" r="r" b="b"/>
            <a:pathLst>
              <a:path w="1031674" h="1252584">
                <a:moveTo>
                  <a:pt x="0" y="0"/>
                </a:moveTo>
                <a:lnTo>
                  <a:pt x="1031674" y="0"/>
                </a:lnTo>
                <a:lnTo>
                  <a:pt x="1031674" y="1252585"/>
                </a:lnTo>
                <a:lnTo>
                  <a:pt x="0" y="12525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497275" y="7308439"/>
            <a:ext cx="1400875" cy="924578"/>
          </a:xfrm>
          <a:custGeom>
            <a:avLst/>
            <a:gdLst/>
            <a:ahLst/>
            <a:cxnLst/>
            <a:rect l="l" t="t" r="r" b="b"/>
            <a:pathLst>
              <a:path w="1400875" h="924578">
                <a:moveTo>
                  <a:pt x="0" y="0"/>
                </a:moveTo>
                <a:lnTo>
                  <a:pt x="1400875" y="0"/>
                </a:lnTo>
                <a:lnTo>
                  <a:pt x="1400875" y="924577"/>
                </a:lnTo>
                <a:lnTo>
                  <a:pt x="0" y="9245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218937" y="4667446"/>
            <a:ext cx="8537476" cy="132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58"/>
              </a:lnSpc>
            </a:pPr>
            <a:r>
              <a:rPr lang="en-US" sz="8472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Проблеми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13891" y="2237039"/>
            <a:ext cx="3556933" cy="775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120"/>
              </a:lnSpc>
              <a:spcBef>
                <a:spcPct val="0"/>
              </a:spcBef>
            </a:pPr>
            <a:r>
              <a:rPr lang="en-US" sz="2311" spc="36">
                <a:solidFill>
                  <a:srgbClr val="1C2120"/>
                </a:solidFill>
                <a:latin typeface="DM Sans"/>
                <a:ea typeface="DM Sans"/>
                <a:cs typeface="DM Sans"/>
                <a:sym typeface="DM Sans"/>
              </a:rPr>
              <a:t>Затруднена грижа за дома при пътуване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613891" y="4667446"/>
            <a:ext cx="3556933" cy="738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85"/>
              </a:lnSpc>
              <a:spcBef>
                <a:spcPct val="0"/>
              </a:spcBef>
            </a:pPr>
            <a:r>
              <a:rPr lang="en-US" sz="2211" spc="35">
                <a:solidFill>
                  <a:srgbClr val="1C2120"/>
                </a:solidFill>
                <a:latin typeface="DM Sans"/>
                <a:ea typeface="DM Sans"/>
                <a:cs typeface="DM Sans"/>
                <a:sym typeface="DM Sans"/>
              </a:rPr>
              <a:t>Липса на наблюдение на дома, когато те няма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13891" y="7134228"/>
            <a:ext cx="3556933" cy="1028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715"/>
              </a:lnSpc>
              <a:spcBef>
                <a:spcPct val="0"/>
              </a:spcBef>
            </a:pPr>
            <a:r>
              <a:rPr lang="en-US" sz="2011" spc="32">
                <a:solidFill>
                  <a:srgbClr val="1C2120"/>
                </a:solidFill>
                <a:latin typeface="DM Sans"/>
                <a:ea typeface="DM Sans"/>
                <a:cs typeface="DM Sans"/>
                <a:sym typeface="DM Sans"/>
              </a:rPr>
              <a:t>Договорки с други хора кой да гледа домашния любимец</a:t>
            </a:r>
          </a:p>
        </p:txBody>
      </p:sp>
      <p:sp>
        <p:nvSpPr>
          <p:cNvPr id="18" name="AutoShape 18"/>
          <p:cNvSpPr/>
          <p:nvPr/>
        </p:nvSpPr>
        <p:spPr>
          <a:xfrm flipV="1">
            <a:off x="12118262" y="2375876"/>
            <a:ext cx="0" cy="73879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flipV="1">
            <a:off x="12118262" y="4774758"/>
            <a:ext cx="0" cy="73879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flipV="1">
            <a:off x="12137312" y="7300910"/>
            <a:ext cx="0" cy="73879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1" name="Group 21"/>
          <p:cNvGrpSpPr/>
          <p:nvPr/>
        </p:nvGrpSpPr>
        <p:grpSpPr>
          <a:xfrm>
            <a:off x="1775195" y="6250487"/>
            <a:ext cx="4845334" cy="582575"/>
            <a:chOff x="0" y="0"/>
            <a:chExt cx="1276137" cy="15343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76137" cy="153435"/>
            </a:xfrm>
            <a:custGeom>
              <a:avLst/>
              <a:gdLst/>
              <a:ahLst/>
              <a:cxnLst/>
              <a:rect l="l" t="t" r="r" b="b"/>
              <a:pathLst>
                <a:path w="1276137" h="153435">
                  <a:moveTo>
                    <a:pt x="76718" y="0"/>
                  </a:moveTo>
                  <a:lnTo>
                    <a:pt x="1199420" y="0"/>
                  </a:lnTo>
                  <a:cubicBezTo>
                    <a:pt x="1219767" y="0"/>
                    <a:pt x="1239280" y="8083"/>
                    <a:pt x="1253667" y="22470"/>
                  </a:cubicBezTo>
                  <a:cubicBezTo>
                    <a:pt x="1268055" y="36857"/>
                    <a:pt x="1276137" y="56371"/>
                    <a:pt x="1276137" y="76718"/>
                  </a:cubicBezTo>
                  <a:lnTo>
                    <a:pt x="1276137" y="76718"/>
                  </a:lnTo>
                  <a:cubicBezTo>
                    <a:pt x="1276137" y="97064"/>
                    <a:pt x="1268055" y="116578"/>
                    <a:pt x="1253667" y="130965"/>
                  </a:cubicBezTo>
                  <a:cubicBezTo>
                    <a:pt x="1239280" y="145353"/>
                    <a:pt x="1219767" y="153435"/>
                    <a:pt x="1199420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276137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467020"/>
            <a:ext cx="3363887" cy="5819980"/>
            <a:chOff x="0" y="0"/>
            <a:chExt cx="1017147" cy="17598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17147" cy="1759802"/>
            </a:xfrm>
            <a:custGeom>
              <a:avLst/>
              <a:gdLst/>
              <a:ahLst/>
              <a:cxnLst/>
              <a:rect l="l" t="t" r="r" b="b"/>
              <a:pathLst>
                <a:path w="1017147" h="1759802">
                  <a:moveTo>
                    <a:pt x="0" y="0"/>
                  </a:moveTo>
                  <a:lnTo>
                    <a:pt x="1017147" y="0"/>
                  </a:lnTo>
                  <a:lnTo>
                    <a:pt x="1017147" y="1759802"/>
                  </a:lnTo>
                  <a:lnTo>
                    <a:pt x="0" y="1759802"/>
                  </a:ln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17147" cy="1797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22899"/>
            <a:ext cx="3443373" cy="5819980"/>
            <a:chOff x="0" y="0"/>
            <a:chExt cx="612460" cy="10351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12460" cy="1035178"/>
            </a:xfrm>
            <a:custGeom>
              <a:avLst/>
              <a:gdLst/>
              <a:ahLst/>
              <a:cxnLst/>
              <a:rect l="l" t="t" r="r" b="b"/>
              <a:pathLst>
                <a:path w="612460" h="1035178">
                  <a:moveTo>
                    <a:pt x="0" y="0"/>
                  </a:moveTo>
                  <a:lnTo>
                    <a:pt x="612460" y="0"/>
                  </a:lnTo>
                  <a:lnTo>
                    <a:pt x="612460" y="1035178"/>
                  </a:lnTo>
                  <a:lnTo>
                    <a:pt x="0" y="1035178"/>
                  </a:lnTo>
                  <a:close/>
                </a:path>
              </a:pathLst>
            </a:custGeom>
            <a:blipFill>
              <a:blip r:embed="rId2"/>
              <a:stretch>
                <a:fillRect l="-9171" r="-4705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4924113" y="0"/>
            <a:ext cx="3363887" cy="5819980"/>
            <a:chOff x="0" y="0"/>
            <a:chExt cx="1017147" cy="175980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7147" cy="1759802"/>
            </a:xfrm>
            <a:custGeom>
              <a:avLst/>
              <a:gdLst/>
              <a:ahLst/>
              <a:cxnLst/>
              <a:rect l="l" t="t" r="r" b="b"/>
              <a:pathLst>
                <a:path w="1017147" h="1759802">
                  <a:moveTo>
                    <a:pt x="0" y="0"/>
                  </a:moveTo>
                  <a:lnTo>
                    <a:pt x="1017147" y="0"/>
                  </a:lnTo>
                  <a:lnTo>
                    <a:pt x="1017147" y="1759802"/>
                  </a:lnTo>
                  <a:lnTo>
                    <a:pt x="0" y="1759802"/>
                  </a:ln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17147" cy="1797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924113" y="4467020"/>
            <a:ext cx="3443373" cy="5819980"/>
            <a:chOff x="0" y="0"/>
            <a:chExt cx="612460" cy="103517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2460" cy="1035178"/>
            </a:xfrm>
            <a:custGeom>
              <a:avLst/>
              <a:gdLst/>
              <a:ahLst/>
              <a:cxnLst/>
              <a:rect l="l" t="t" r="r" b="b"/>
              <a:pathLst>
                <a:path w="612460" h="1035178">
                  <a:moveTo>
                    <a:pt x="0" y="0"/>
                  </a:moveTo>
                  <a:lnTo>
                    <a:pt x="612460" y="0"/>
                  </a:lnTo>
                  <a:lnTo>
                    <a:pt x="612460" y="1035178"/>
                  </a:lnTo>
                  <a:lnTo>
                    <a:pt x="0" y="1035178"/>
                  </a:lnTo>
                  <a:close/>
                </a:path>
              </a:pathLst>
            </a:custGeom>
            <a:blipFill>
              <a:blip r:embed="rId3"/>
              <a:stretch>
                <a:fillRect l="-6304" r="-6304"/>
              </a:stretch>
            </a:blipFill>
          </p:spPr>
        </p:sp>
      </p:grpSp>
      <p:sp>
        <p:nvSpPr>
          <p:cNvPr id="12" name="Freeform 12"/>
          <p:cNvSpPr/>
          <p:nvPr/>
        </p:nvSpPr>
        <p:spPr>
          <a:xfrm>
            <a:off x="2362937" y="-138885"/>
            <a:ext cx="13562127" cy="10425885"/>
          </a:xfrm>
          <a:custGeom>
            <a:avLst/>
            <a:gdLst/>
            <a:ahLst/>
            <a:cxnLst/>
            <a:rect l="l" t="t" r="r" b="b"/>
            <a:pathLst>
              <a:path w="13562127" h="10425885">
                <a:moveTo>
                  <a:pt x="0" y="0"/>
                </a:moveTo>
                <a:lnTo>
                  <a:pt x="13562126" y="0"/>
                </a:lnTo>
                <a:lnTo>
                  <a:pt x="13562126" y="10425885"/>
                </a:lnTo>
                <a:lnTo>
                  <a:pt x="0" y="104258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4560168" y="8986112"/>
            <a:ext cx="9578208" cy="941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6800" b="1">
                <a:solidFill>
                  <a:srgbClr val="AAD7D4"/>
                </a:solidFill>
                <a:latin typeface="Poppins Bold"/>
                <a:ea typeface="Poppins Bold"/>
                <a:cs typeface="Poppins Bold"/>
                <a:sym typeface="Poppins Bold"/>
              </a:rPr>
              <a:t>Технологии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50298" y="2670896"/>
            <a:ext cx="6587404" cy="6587404"/>
          </a:xfrm>
          <a:custGeom>
            <a:avLst/>
            <a:gdLst/>
            <a:ahLst/>
            <a:cxnLst/>
            <a:rect l="l" t="t" r="r" b="b"/>
            <a:pathLst>
              <a:path w="6587404" h="6587404">
                <a:moveTo>
                  <a:pt x="0" y="0"/>
                </a:moveTo>
                <a:lnTo>
                  <a:pt x="6587404" y="0"/>
                </a:lnTo>
                <a:lnTo>
                  <a:pt x="6587404" y="6587404"/>
                </a:lnTo>
                <a:lnTo>
                  <a:pt x="0" y="65874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16819" y="1028700"/>
            <a:ext cx="2333479" cy="582575"/>
            <a:chOff x="0" y="0"/>
            <a:chExt cx="614579" cy="15343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14579" cy="153435"/>
            </a:xfrm>
            <a:custGeom>
              <a:avLst/>
              <a:gdLst/>
              <a:ahLst/>
              <a:cxnLst/>
              <a:rect l="l" t="t" r="r" b="b"/>
              <a:pathLst>
                <a:path w="614579" h="153435">
                  <a:moveTo>
                    <a:pt x="76718" y="0"/>
                  </a:moveTo>
                  <a:lnTo>
                    <a:pt x="537861" y="0"/>
                  </a:lnTo>
                  <a:cubicBezTo>
                    <a:pt x="558208" y="0"/>
                    <a:pt x="577721" y="8083"/>
                    <a:pt x="592109" y="22470"/>
                  </a:cubicBezTo>
                  <a:cubicBezTo>
                    <a:pt x="606496" y="36857"/>
                    <a:pt x="614579" y="56371"/>
                    <a:pt x="614579" y="76718"/>
                  </a:cubicBezTo>
                  <a:lnTo>
                    <a:pt x="614579" y="76718"/>
                  </a:lnTo>
                  <a:cubicBezTo>
                    <a:pt x="614579" y="97064"/>
                    <a:pt x="606496" y="116578"/>
                    <a:pt x="592109" y="130965"/>
                  </a:cubicBezTo>
                  <a:cubicBezTo>
                    <a:pt x="577721" y="145353"/>
                    <a:pt x="558208" y="153435"/>
                    <a:pt x="537861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14579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40" y="1108179"/>
            <a:ext cx="2333479" cy="582575"/>
            <a:chOff x="0" y="0"/>
            <a:chExt cx="614579" cy="1534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14579" cy="153435"/>
            </a:xfrm>
            <a:custGeom>
              <a:avLst/>
              <a:gdLst/>
              <a:ahLst/>
              <a:cxnLst/>
              <a:rect l="l" t="t" r="r" b="b"/>
              <a:pathLst>
                <a:path w="614579" h="153435">
                  <a:moveTo>
                    <a:pt x="76718" y="0"/>
                  </a:moveTo>
                  <a:lnTo>
                    <a:pt x="537861" y="0"/>
                  </a:lnTo>
                  <a:cubicBezTo>
                    <a:pt x="558208" y="0"/>
                    <a:pt x="577721" y="8083"/>
                    <a:pt x="592109" y="22470"/>
                  </a:cubicBezTo>
                  <a:cubicBezTo>
                    <a:pt x="606496" y="36857"/>
                    <a:pt x="614579" y="56371"/>
                    <a:pt x="614579" y="76718"/>
                  </a:cubicBezTo>
                  <a:lnTo>
                    <a:pt x="614579" y="76718"/>
                  </a:lnTo>
                  <a:cubicBezTo>
                    <a:pt x="614579" y="97064"/>
                    <a:pt x="606496" y="116578"/>
                    <a:pt x="592109" y="130965"/>
                  </a:cubicBezTo>
                  <a:cubicBezTo>
                    <a:pt x="577721" y="145353"/>
                    <a:pt x="558208" y="153435"/>
                    <a:pt x="537861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614579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437702" y="1028700"/>
            <a:ext cx="2333479" cy="582575"/>
            <a:chOff x="0" y="0"/>
            <a:chExt cx="614579" cy="15343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14579" cy="153435"/>
            </a:xfrm>
            <a:custGeom>
              <a:avLst/>
              <a:gdLst/>
              <a:ahLst/>
              <a:cxnLst/>
              <a:rect l="l" t="t" r="r" b="b"/>
              <a:pathLst>
                <a:path w="614579" h="153435">
                  <a:moveTo>
                    <a:pt x="76718" y="0"/>
                  </a:moveTo>
                  <a:lnTo>
                    <a:pt x="537861" y="0"/>
                  </a:lnTo>
                  <a:cubicBezTo>
                    <a:pt x="558208" y="0"/>
                    <a:pt x="577721" y="8083"/>
                    <a:pt x="592109" y="22470"/>
                  </a:cubicBezTo>
                  <a:cubicBezTo>
                    <a:pt x="606496" y="36857"/>
                    <a:pt x="614579" y="56371"/>
                    <a:pt x="614579" y="76718"/>
                  </a:cubicBezTo>
                  <a:lnTo>
                    <a:pt x="614579" y="76718"/>
                  </a:lnTo>
                  <a:cubicBezTo>
                    <a:pt x="614579" y="97064"/>
                    <a:pt x="606496" y="116578"/>
                    <a:pt x="592109" y="130965"/>
                  </a:cubicBezTo>
                  <a:cubicBezTo>
                    <a:pt x="577721" y="145353"/>
                    <a:pt x="558208" y="153435"/>
                    <a:pt x="537861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614579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952281" y="1028700"/>
            <a:ext cx="2333479" cy="582575"/>
            <a:chOff x="0" y="0"/>
            <a:chExt cx="614579" cy="15343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14579" cy="153435"/>
            </a:xfrm>
            <a:custGeom>
              <a:avLst/>
              <a:gdLst/>
              <a:ahLst/>
              <a:cxnLst/>
              <a:rect l="l" t="t" r="r" b="b"/>
              <a:pathLst>
                <a:path w="614579" h="153435">
                  <a:moveTo>
                    <a:pt x="76718" y="0"/>
                  </a:moveTo>
                  <a:lnTo>
                    <a:pt x="537861" y="0"/>
                  </a:lnTo>
                  <a:cubicBezTo>
                    <a:pt x="558208" y="0"/>
                    <a:pt x="577721" y="8083"/>
                    <a:pt x="592109" y="22470"/>
                  </a:cubicBezTo>
                  <a:cubicBezTo>
                    <a:pt x="606496" y="36857"/>
                    <a:pt x="614579" y="56371"/>
                    <a:pt x="614579" y="76718"/>
                  </a:cubicBezTo>
                  <a:lnTo>
                    <a:pt x="614579" y="76718"/>
                  </a:lnTo>
                  <a:cubicBezTo>
                    <a:pt x="614579" y="97064"/>
                    <a:pt x="606496" y="116578"/>
                    <a:pt x="592109" y="130965"/>
                  </a:cubicBezTo>
                  <a:cubicBezTo>
                    <a:pt x="577721" y="145353"/>
                    <a:pt x="558208" y="153435"/>
                    <a:pt x="537861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14579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144473" y="769491"/>
            <a:ext cx="7999053" cy="123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49"/>
              </a:lnSpc>
            </a:pPr>
            <a:r>
              <a:rPr lang="en-US" sz="7938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Решение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059265" y="3470455"/>
            <a:ext cx="2169471" cy="80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3"/>
              </a:lnSpc>
            </a:pPr>
            <a:r>
              <a:rPr lang="en-US" sz="1883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Автоматична поливна система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028985" y="6419879"/>
            <a:ext cx="2169471" cy="105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3"/>
              </a:lnSpc>
            </a:pPr>
            <a:r>
              <a:rPr lang="en-US" sz="1883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Автоматична хранилка за вода и храна за животни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68362" y="6677054"/>
            <a:ext cx="2169471" cy="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33"/>
              </a:lnSpc>
            </a:pPr>
            <a:r>
              <a:rPr lang="en-US" sz="1883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Система за сигурност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788" y="-177024"/>
            <a:ext cx="7097803" cy="11057957"/>
          </a:xfrm>
          <a:custGeom>
            <a:avLst/>
            <a:gdLst/>
            <a:ahLst/>
            <a:cxnLst/>
            <a:rect l="l" t="t" r="r" b="b"/>
            <a:pathLst>
              <a:path w="7097803" h="11057957">
                <a:moveTo>
                  <a:pt x="0" y="0"/>
                </a:moveTo>
                <a:lnTo>
                  <a:pt x="7097803" y="0"/>
                </a:lnTo>
                <a:lnTo>
                  <a:pt x="7097803" y="11057957"/>
                </a:lnTo>
                <a:lnTo>
                  <a:pt x="0" y="1105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569" r="-22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14350" y="-177024"/>
            <a:ext cx="7454365" cy="10601584"/>
            <a:chOff x="0" y="0"/>
            <a:chExt cx="1963290" cy="27921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3290" cy="2792187"/>
            </a:xfrm>
            <a:custGeom>
              <a:avLst/>
              <a:gdLst/>
              <a:ahLst/>
              <a:cxnLst/>
              <a:rect l="l" t="t" r="r" b="b"/>
              <a:pathLst>
                <a:path w="1963290" h="2792187">
                  <a:moveTo>
                    <a:pt x="0" y="0"/>
                  </a:moveTo>
                  <a:lnTo>
                    <a:pt x="1963290" y="0"/>
                  </a:lnTo>
                  <a:lnTo>
                    <a:pt x="1963290" y="2792187"/>
                  </a:lnTo>
                  <a:lnTo>
                    <a:pt x="0" y="2792187"/>
                  </a:lnTo>
                  <a:close/>
                </a:path>
              </a:pathLst>
            </a:custGeom>
            <a:solidFill>
              <a:srgbClr val="AAD7D4">
                <a:alpha val="5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63290" cy="28302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52271" y="7656324"/>
            <a:ext cx="4845334" cy="582575"/>
            <a:chOff x="0" y="0"/>
            <a:chExt cx="1276137" cy="1534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76137" cy="153435"/>
            </a:xfrm>
            <a:custGeom>
              <a:avLst/>
              <a:gdLst/>
              <a:ahLst/>
              <a:cxnLst/>
              <a:rect l="l" t="t" r="r" b="b"/>
              <a:pathLst>
                <a:path w="1276137" h="153435">
                  <a:moveTo>
                    <a:pt x="76718" y="0"/>
                  </a:moveTo>
                  <a:lnTo>
                    <a:pt x="1199420" y="0"/>
                  </a:lnTo>
                  <a:cubicBezTo>
                    <a:pt x="1219767" y="0"/>
                    <a:pt x="1239280" y="8083"/>
                    <a:pt x="1253667" y="22470"/>
                  </a:cubicBezTo>
                  <a:cubicBezTo>
                    <a:pt x="1268055" y="36857"/>
                    <a:pt x="1276137" y="56371"/>
                    <a:pt x="1276137" y="76718"/>
                  </a:cubicBezTo>
                  <a:lnTo>
                    <a:pt x="1276137" y="76718"/>
                  </a:lnTo>
                  <a:cubicBezTo>
                    <a:pt x="1276137" y="97064"/>
                    <a:pt x="1268055" y="116578"/>
                    <a:pt x="1253667" y="130965"/>
                  </a:cubicBezTo>
                  <a:cubicBezTo>
                    <a:pt x="1239280" y="145353"/>
                    <a:pt x="1219767" y="153435"/>
                    <a:pt x="1199420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76137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595420" y="3612785"/>
            <a:ext cx="8011990" cy="3156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35"/>
              </a:lnSpc>
            </a:pPr>
            <a:r>
              <a:rPr lang="en-US" sz="8180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Автоматична поливна система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788" y="-177024"/>
            <a:ext cx="7097803" cy="11057957"/>
          </a:xfrm>
          <a:custGeom>
            <a:avLst/>
            <a:gdLst/>
            <a:ahLst/>
            <a:cxnLst/>
            <a:rect l="l" t="t" r="r" b="b"/>
            <a:pathLst>
              <a:path w="7097803" h="11057957">
                <a:moveTo>
                  <a:pt x="0" y="0"/>
                </a:moveTo>
                <a:lnTo>
                  <a:pt x="7097803" y="0"/>
                </a:lnTo>
                <a:lnTo>
                  <a:pt x="7097803" y="11057957"/>
                </a:lnTo>
                <a:lnTo>
                  <a:pt x="0" y="1105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569" r="-22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14350" y="-177024"/>
            <a:ext cx="7454365" cy="10601584"/>
            <a:chOff x="0" y="0"/>
            <a:chExt cx="1963290" cy="27921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3290" cy="2792187"/>
            </a:xfrm>
            <a:custGeom>
              <a:avLst/>
              <a:gdLst/>
              <a:ahLst/>
              <a:cxnLst/>
              <a:rect l="l" t="t" r="r" b="b"/>
              <a:pathLst>
                <a:path w="1963290" h="2792187">
                  <a:moveTo>
                    <a:pt x="0" y="0"/>
                  </a:moveTo>
                  <a:lnTo>
                    <a:pt x="1963290" y="0"/>
                  </a:lnTo>
                  <a:lnTo>
                    <a:pt x="1963290" y="2792187"/>
                  </a:lnTo>
                  <a:lnTo>
                    <a:pt x="0" y="2792187"/>
                  </a:lnTo>
                  <a:close/>
                </a:path>
              </a:pathLst>
            </a:custGeom>
            <a:solidFill>
              <a:srgbClr val="AAD7D4">
                <a:alpha val="5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63290" cy="28302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52271" y="7656324"/>
            <a:ext cx="4845334" cy="582575"/>
            <a:chOff x="0" y="0"/>
            <a:chExt cx="1276137" cy="1534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76137" cy="153435"/>
            </a:xfrm>
            <a:custGeom>
              <a:avLst/>
              <a:gdLst/>
              <a:ahLst/>
              <a:cxnLst/>
              <a:rect l="l" t="t" r="r" b="b"/>
              <a:pathLst>
                <a:path w="1276137" h="153435">
                  <a:moveTo>
                    <a:pt x="76718" y="0"/>
                  </a:moveTo>
                  <a:lnTo>
                    <a:pt x="1199420" y="0"/>
                  </a:lnTo>
                  <a:cubicBezTo>
                    <a:pt x="1219767" y="0"/>
                    <a:pt x="1239280" y="8083"/>
                    <a:pt x="1253667" y="22470"/>
                  </a:cubicBezTo>
                  <a:cubicBezTo>
                    <a:pt x="1268055" y="36857"/>
                    <a:pt x="1276137" y="56371"/>
                    <a:pt x="1276137" y="76718"/>
                  </a:cubicBezTo>
                  <a:lnTo>
                    <a:pt x="1276137" y="76718"/>
                  </a:lnTo>
                  <a:cubicBezTo>
                    <a:pt x="1276137" y="97064"/>
                    <a:pt x="1268055" y="116578"/>
                    <a:pt x="1253667" y="130965"/>
                  </a:cubicBezTo>
                  <a:cubicBezTo>
                    <a:pt x="1239280" y="145353"/>
                    <a:pt x="1219767" y="153435"/>
                    <a:pt x="1199420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76137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1910891" y="0"/>
            <a:ext cx="8850906" cy="10287000"/>
          </a:xfrm>
          <a:custGeom>
            <a:avLst/>
            <a:gdLst/>
            <a:ahLst/>
            <a:cxnLst/>
            <a:rect l="l" t="t" r="r" b="b"/>
            <a:pathLst>
              <a:path w="8850906" h="10287000">
                <a:moveTo>
                  <a:pt x="0" y="0"/>
                </a:moveTo>
                <a:lnTo>
                  <a:pt x="8850906" y="0"/>
                </a:lnTo>
                <a:lnTo>
                  <a:pt x="885090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511" r="-22455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595420" y="3110624"/>
            <a:ext cx="8011990" cy="4161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35"/>
              </a:lnSpc>
            </a:pPr>
            <a:r>
              <a:rPr lang="en-US" sz="8180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Автоматична хранилка за вода и храна за животни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788" y="-177024"/>
            <a:ext cx="7097803" cy="11057957"/>
          </a:xfrm>
          <a:custGeom>
            <a:avLst/>
            <a:gdLst/>
            <a:ahLst/>
            <a:cxnLst/>
            <a:rect l="l" t="t" r="r" b="b"/>
            <a:pathLst>
              <a:path w="7097803" h="11057957">
                <a:moveTo>
                  <a:pt x="0" y="0"/>
                </a:moveTo>
                <a:lnTo>
                  <a:pt x="7097803" y="0"/>
                </a:lnTo>
                <a:lnTo>
                  <a:pt x="7097803" y="11057957"/>
                </a:lnTo>
                <a:lnTo>
                  <a:pt x="0" y="1105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569" r="-22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14350" y="-177024"/>
            <a:ext cx="7454365" cy="10601584"/>
            <a:chOff x="0" y="0"/>
            <a:chExt cx="1963290" cy="27921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3290" cy="2792187"/>
            </a:xfrm>
            <a:custGeom>
              <a:avLst/>
              <a:gdLst/>
              <a:ahLst/>
              <a:cxnLst/>
              <a:rect l="l" t="t" r="r" b="b"/>
              <a:pathLst>
                <a:path w="1963290" h="2792187">
                  <a:moveTo>
                    <a:pt x="0" y="0"/>
                  </a:moveTo>
                  <a:lnTo>
                    <a:pt x="1963290" y="0"/>
                  </a:lnTo>
                  <a:lnTo>
                    <a:pt x="1963290" y="2792187"/>
                  </a:lnTo>
                  <a:lnTo>
                    <a:pt x="0" y="2792187"/>
                  </a:lnTo>
                  <a:close/>
                </a:path>
              </a:pathLst>
            </a:custGeom>
            <a:solidFill>
              <a:srgbClr val="AAD7D4">
                <a:alpha val="5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63290" cy="28302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52271" y="7656324"/>
            <a:ext cx="4845334" cy="582575"/>
            <a:chOff x="0" y="0"/>
            <a:chExt cx="1276137" cy="1534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76137" cy="153435"/>
            </a:xfrm>
            <a:custGeom>
              <a:avLst/>
              <a:gdLst/>
              <a:ahLst/>
              <a:cxnLst/>
              <a:rect l="l" t="t" r="r" b="b"/>
              <a:pathLst>
                <a:path w="1276137" h="153435">
                  <a:moveTo>
                    <a:pt x="76718" y="0"/>
                  </a:moveTo>
                  <a:lnTo>
                    <a:pt x="1199420" y="0"/>
                  </a:lnTo>
                  <a:cubicBezTo>
                    <a:pt x="1219767" y="0"/>
                    <a:pt x="1239280" y="8083"/>
                    <a:pt x="1253667" y="22470"/>
                  </a:cubicBezTo>
                  <a:cubicBezTo>
                    <a:pt x="1268055" y="36857"/>
                    <a:pt x="1276137" y="56371"/>
                    <a:pt x="1276137" y="76718"/>
                  </a:cubicBezTo>
                  <a:lnTo>
                    <a:pt x="1276137" y="76718"/>
                  </a:lnTo>
                  <a:cubicBezTo>
                    <a:pt x="1276137" y="97064"/>
                    <a:pt x="1268055" y="116578"/>
                    <a:pt x="1253667" y="130965"/>
                  </a:cubicBezTo>
                  <a:cubicBezTo>
                    <a:pt x="1239280" y="145353"/>
                    <a:pt x="1219767" y="153435"/>
                    <a:pt x="1199420" y="153435"/>
                  </a:cubicBezTo>
                  <a:lnTo>
                    <a:pt x="76718" y="153435"/>
                  </a:lnTo>
                  <a:cubicBezTo>
                    <a:pt x="56371" y="153435"/>
                    <a:pt x="36857" y="145353"/>
                    <a:pt x="22470" y="130965"/>
                  </a:cubicBezTo>
                  <a:cubicBezTo>
                    <a:pt x="8083" y="116578"/>
                    <a:pt x="0" y="97064"/>
                    <a:pt x="0" y="76718"/>
                  </a:cubicBezTo>
                  <a:lnTo>
                    <a:pt x="0" y="76718"/>
                  </a:lnTo>
                  <a:cubicBezTo>
                    <a:pt x="0" y="56371"/>
                    <a:pt x="8083" y="36857"/>
                    <a:pt x="22470" y="22470"/>
                  </a:cubicBezTo>
                  <a:cubicBezTo>
                    <a:pt x="36857" y="8083"/>
                    <a:pt x="56371" y="0"/>
                    <a:pt x="76718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76137" cy="19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1020879" y="0"/>
            <a:ext cx="7960894" cy="10287000"/>
          </a:xfrm>
          <a:custGeom>
            <a:avLst/>
            <a:gdLst/>
            <a:ahLst/>
            <a:cxnLst/>
            <a:rect l="l" t="t" r="r" b="b"/>
            <a:pathLst>
              <a:path w="7960894" h="10287000">
                <a:moveTo>
                  <a:pt x="0" y="0"/>
                </a:moveTo>
                <a:lnTo>
                  <a:pt x="7960894" y="0"/>
                </a:lnTo>
                <a:lnTo>
                  <a:pt x="79608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146" r="-36146"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0" y="-19732"/>
            <a:ext cx="6940015" cy="10287000"/>
          </a:xfrm>
          <a:custGeom>
            <a:avLst/>
            <a:gdLst/>
            <a:ahLst/>
            <a:cxnLst/>
            <a:rect l="l" t="t" r="r" b="b"/>
            <a:pathLst>
              <a:path w="6940015" h="10287000">
                <a:moveTo>
                  <a:pt x="6940015" y="0"/>
                </a:moveTo>
                <a:lnTo>
                  <a:pt x="0" y="0"/>
                </a:lnTo>
                <a:lnTo>
                  <a:pt x="0" y="10287000"/>
                </a:lnTo>
                <a:lnTo>
                  <a:pt x="6940015" y="10287000"/>
                </a:lnTo>
                <a:lnTo>
                  <a:pt x="6940015" y="0"/>
                </a:lnTo>
                <a:close/>
              </a:path>
            </a:pathLst>
          </a:custGeom>
          <a:blipFill>
            <a:blip r:embed="rId4"/>
            <a:stretch>
              <a:fillRect l="-27324" r="-20902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595420" y="4114947"/>
            <a:ext cx="8011990" cy="2152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35"/>
              </a:lnSpc>
            </a:pPr>
            <a:r>
              <a:rPr lang="en-US" sz="8180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Система за сигурност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26698" y="6768114"/>
            <a:ext cx="1024593" cy="102459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42288" y="6987480"/>
            <a:ext cx="593413" cy="585861"/>
          </a:xfrm>
          <a:custGeom>
            <a:avLst/>
            <a:gdLst/>
            <a:ahLst/>
            <a:cxnLst/>
            <a:rect l="l" t="t" r="r" b="b"/>
            <a:pathLst>
              <a:path w="593413" h="585861">
                <a:moveTo>
                  <a:pt x="0" y="0"/>
                </a:moveTo>
                <a:lnTo>
                  <a:pt x="593414" y="0"/>
                </a:lnTo>
                <a:lnTo>
                  <a:pt x="593414" y="585861"/>
                </a:lnTo>
                <a:lnTo>
                  <a:pt x="0" y="5858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814538" y="6768114"/>
            <a:ext cx="1024593" cy="102459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980805" y="7052031"/>
            <a:ext cx="692059" cy="456759"/>
          </a:xfrm>
          <a:custGeom>
            <a:avLst/>
            <a:gdLst/>
            <a:ahLst/>
            <a:cxnLst/>
            <a:rect l="l" t="t" r="r" b="b"/>
            <a:pathLst>
              <a:path w="692059" h="456759">
                <a:moveTo>
                  <a:pt x="0" y="0"/>
                </a:moveTo>
                <a:lnTo>
                  <a:pt x="692059" y="0"/>
                </a:lnTo>
                <a:lnTo>
                  <a:pt x="692059" y="456759"/>
                </a:lnTo>
                <a:lnTo>
                  <a:pt x="0" y="4567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201081" y="6768114"/>
            <a:ext cx="1024593" cy="102459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4466924" y="6981185"/>
            <a:ext cx="492906" cy="598451"/>
          </a:xfrm>
          <a:custGeom>
            <a:avLst/>
            <a:gdLst/>
            <a:ahLst/>
            <a:cxnLst/>
            <a:rect l="l" t="t" r="r" b="b"/>
            <a:pathLst>
              <a:path w="492906" h="598451">
                <a:moveTo>
                  <a:pt x="0" y="0"/>
                </a:moveTo>
                <a:lnTo>
                  <a:pt x="492906" y="0"/>
                </a:lnTo>
                <a:lnTo>
                  <a:pt x="492906" y="598451"/>
                </a:lnTo>
                <a:lnTo>
                  <a:pt x="0" y="5984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144000" y="2386794"/>
            <a:ext cx="8498516" cy="5513412"/>
          </a:xfrm>
          <a:custGeom>
            <a:avLst/>
            <a:gdLst/>
            <a:ahLst/>
            <a:cxnLst/>
            <a:rect l="l" t="t" r="r" b="b"/>
            <a:pathLst>
              <a:path w="8498516" h="5513412">
                <a:moveTo>
                  <a:pt x="0" y="0"/>
                </a:moveTo>
                <a:lnTo>
                  <a:pt x="8498516" y="0"/>
                </a:lnTo>
                <a:lnTo>
                  <a:pt x="8498516" y="5513412"/>
                </a:lnTo>
                <a:lnTo>
                  <a:pt x="0" y="55134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919523" y="2955708"/>
            <a:ext cx="7052162" cy="3966185"/>
          </a:xfrm>
          <a:custGeom>
            <a:avLst/>
            <a:gdLst/>
            <a:ahLst/>
            <a:cxnLst/>
            <a:rect l="l" t="t" r="r" b="b"/>
            <a:pathLst>
              <a:path w="7052162" h="3966185">
                <a:moveTo>
                  <a:pt x="0" y="0"/>
                </a:moveTo>
                <a:lnTo>
                  <a:pt x="7052162" y="0"/>
                </a:lnTo>
                <a:lnTo>
                  <a:pt x="7052162" y="3966185"/>
                </a:lnTo>
                <a:lnTo>
                  <a:pt x="0" y="396618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9232" b="-9232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3089058"/>
            <a:ext cx="7425121" cy="2787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20"/>
              </a:lnSpc>
            </a:pPr>
            <a:r>
              <a:rPr lang="en-US" sz="10639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Бъдещо развитие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82017" y="3035979"/>
            <a:ext cx="11923966" cy="4214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60"/>
              </a:lnSpc>
            </a:pPr>
            <a:r>
              <a:rPr lang="en-US" sz="12023" b="1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Благодарим за вниманието!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52409" y="8131305"/>
            <a:ext cx="6983181" cy="669188"/>
            <a:chOff x="0" y="0"/>
            <a:chExt cx="1839192" cy="1762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39192" cy="176247"/>
            </a:xfrm>
            <a:custGeom>
              <a:avLst/>
              <a:gdLst/>
              <a:ahLst/>
              <a:cxnLst/>
              <a:rect l="l" t="t" r="r" b="b"/>
              <a:pathLst>
                <a:path w="1839192" h="176247">
                  <a:moveTo>
                    <a:pt x="0" y="0"/>
                  </a:moveTo>
                  <a:lnTo>
                    <a:pt x="1839192" y="0"/>
                  </a:lnTo>
                  <a:lnTo>
                    <a:pt x="1839192" y="176247"/>
                  </a:lnTo>
                  <a:lnTo>
                    <a:pt x="0" y="176247"/>
                  </a:lnTo>
                  <a:close/>
                </a:path>
              </a:pathLst>
            </a:custGeom>
            <a:solidFill>
              <a:srgbClr val="AAD7D4"/>
            </a:solidFill>
            <a:ln w="28575" cap="sq">
              <a:solidFill>
                <a:srgbClr val="1C212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39192" cy="2143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835017" y="8243780"/>
            <a:ext cx="6617965" cy="482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en-US" sz="3445" spc="-68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SENSE SPHERE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71</Words>
  <Application>Microsoft Macintosh PowerPoint</Application>
  <PresentationFormat>Custom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DM Sans</vt:lpstr>
      <vt:lpstr>Poppins</vt:lpstr>
      <vt:lpstr>Arial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Minimalist Project Presentation</dc:title>
  <cp:lastModifiedBy>Таня Г. Колева</cp:lastModifiedBy>
  <cp:revision>1</cp:revision>
  <dcterms:created xsi:type="dcterms:W3CDTF">2006-08-16T00:00:00Z</dcterms:created>
  <dcterms:modified xsi:type="dcterms:W3CDTF">2025-04-24T00:25:43Z</dcterms:modified>
  <dc:identifier>DAGlf2Z5Rns</dc:identifier>
</cp:coreProperties>
</file>

<file path=docProps/thumbnail.jpeg>
</file>